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1" r:id="rId4"/>
    <p:sldId id="258" r:id="rId5"/>
    <p:sldId id="265" r:id="rId6"/>
    <p:sldId id="259" r:id="rId7"/>
    <p:sldId id="260" r:id="rId8"/>
    <p:sldId id="333" r:id="rId9"/>
    <p:sldId id="264" r:id="rId10"/>
    <p:sldId id="332" r:id="rId11"/>
    <p:sldId id="277" r:id="rId12"/>
    <p:sldId id="352" r:id="rId13"/>
    <p:sldId id="331" r:id="rId14"/>
    <p:sldId id="287" r:id="rId15"/>
    <p:sldId id="288" r:id="rId16"/>
    <p:sldId id="294" r:id="rId17"/>
    <p:sldId id="299" r:id="rId18"/>
    <p:sldId id="290" r:id="rId19"/>
    <p:sldId id="304" r:id="rId20"/>
    <p:sldId id="326" r:id="rId21"/>
    <p:sldId id="289" r:id="rId22"/>
    <p:sldId id="337" r:id="rId23"/>
    <p:sldId id="325" r:id="rId24"/>
    <p:sldId id="281" r:id="rId25"/>
    <p:sldId id="311" r:id="rId26"/>
    <p:sldId id="346" r:id="rId27"/>
    <p:sldId id="347" r:id="rId28"/>
    <p:sldId id="348" r:id="rId29"/>
    <p:sldId id="345" r:id="rId30"/>
    <p:sldId id="349" r:id="rId31"/>
    <p:sldId id="350" r:id="rId32"/>
    <p:sldId id="35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2" autoAdjust="0"/>
    <p:restoredTop sz="94625" autoAdjust="0"/>
  </p:normalViewPr>
  <p:slideViewPr>
    <p:cSldViewPr>
      <p:cViewPr varScale="1">
        <p:scale>
          <a:sx n="78" d="100"/>
          <a:sy n="78" d="100"/>
        </p:scale>
        <p:origin x="-3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BBFC9-9723-4533-8019-90C9B102BD73}" type="datetimeFigureOut">
              <a:rPr lang="en-US" smtClean="0"/>
              <a:pPr/>
              <a:t>7/9/2014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F6B1-437F-4521-AD3A-9F1F211D9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52600" y="5257800"/>
            <a:ext cx="58674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CELBRATING 60 YEARS </a:t>
            </a:r>
          </a:p>
          <a:p>
            <a:pPr algn="ctr"/>
            <a:r>
              <a:rPr lang="en-US" sz="4000" b="1" dirty="0" smtClean="0">
                <a:ln w="1587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108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AT MISAWA</a:t>
            </a:r>
            <a:endParaRPr lang="en-US" sz="4000" b="1" dirty="0">
              <a:ln w="1587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108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chemeClr val="bg1"/>
                </a:solidFill>
              </a:uFill>
            </a:endParaRPr>
          </a:p>
        </p:txBody>
      </p:sp>
      <p:pic>
        <p:nvPicPr>
          <p:cNvPr id="10" name="Picture 2" descr="Click to view full size image"/>
          <p:cNvPicPr>
            <a:picLocks noChangeArrowheads="1"/>
          </p:cNvPicPr>
          <p:nvPr/>
        </p:nvPicPr>
        <p:blipFill>
          <a:blip r:embed="rId2" cstate="print">
            <a:lum bright="33000" contrast="-18000"/>
          </a:blip>
          <a:stretch>
            <a:fillRect/>
          </a:stretch>
        </p:blipFill>
        <p:spPr bwMode="auto">
          <a:xfrm>
            <a:off x="-762000" y="-152400"/>
            <a:ext cx="103632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28800" y="838200"/>
            <a:ext cx="5867400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WELCOME TO THE </a:t>
            </a:r>
          </a:p>
          <a:p>
            <a:pPr algn="ctr"/>
            <a:r>
              <a:rPr lang="en-US" sz="4000" b="1" dirty="0" smtClean="0">
                <a:ln w="158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301</a:t>
            </a:r>
            <a:r>
              <a:rPr lang="en-US" sz="4000" b="1" baseline="30000" dirty="0" smtClean="0">
                <a:ln w="158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ST</a:t>
            </a:r>
            <a:r>
              <a:rPr lang="en-US" sz="4000" b="1" dirty="0" smtClean="0">
                <a:ln w="158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 INTELLIGENCE SQUADRON’S </a:t>
            </a:r>
          </a:p>
          <a:p>
            <a:pPr algn="ctr"/>
            <a:r>
              <a:rPr lang="en-US" sz="4000" b="1" dirty="0" smtClean="0">
                <a:ln w="158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INACTIVATION CEREMONY</a:t>
            </a:r>
          </a:p>
          <a:p>
            <a:pPr algn="ctr"/>
            <a:r>
              <a:rPr lang="en-US" sz="4000" b="1" dirty="0" smtClean="0">
                <a:ln w="158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AT MISAWA AIR BASE</a:t>
            </a:r>
            <a:endParaRPr lang="en-US" sz="4000" b="1" dirty="0">
              <a:ln w="15875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chemeClr val="bg1"/>
                </a:solidFill>
              </a:uFill>
            </a:endParaRPr>
          </a:p>
        </p:txBody>
      </p:sp>
      <p:pic>
        <p:nvPicPr>
          <p:cNvPr id="5" name="Picture 4" descr="C:\Users\1293433263A\Desktop\1st radio squadron 1944.jpg"/>
          <p:cNvPicPr/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62000" y="5410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514600" y="5943600"/>
            <a:ext cx="4495800" cy="0"/>
          </a:xfrm>
          <a:prstGeom prst="straightConnector1">
            <a:avLst/>
          </a:prstGeom>
          <a:ln w="10795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:\Users\1293433263A\Desktop\301 IS Current Emble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410200"/>
            <a:ext cx="1371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952_T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3999" cy="61493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1293433263A\Desktop\PICS\Commercial\Pictur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212580" cy="7086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9" name="Picture 11" descr="C:\Users\1293433263A\Desktop\AFN Pics\Pictur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53" y="152400"/>
            <a:ext cx="8949647" cy="6477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www.usafssinmisawa.org/isapi.dll/c/content/f/viewproperty/siteid/dCYIAM/contentclass/PICT/contentid/ZZZZYCFB/propertyname/Original/~/trick_1_roll_c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-808652"/>
            <a:ext cx="10820400" cy="78457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misawa.eim.pacaf.af.mil/TenantUnits/373ISRG/historian/MSOC/60th%20Anniversary%20Photos/80s/Radome%20Construction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1219200"/>
            <a:ext cx="10777920" cy="8305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misawa.eim.pacaf.af.mil/TenantUnits/373ISRG/historian/MSOC/60th%20Anniversary%20Photos/80s/Radome%20Constru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1143000"/>
            <a:ext cx="10862334" cy="83738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Q:\MSOC\373 ISRG\301_IS\06_Flights\01_MOA\Photos for 60th\LadyloveCrewJune1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718" y="304800"/>
            <a:ext cx="9207718" cy="6324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952_Ten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3999" cy="61493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Q:\MSOC\373 ISRG\301_IS\06_Flights\01_MOA\Photos for 60th\_6920_ESG__Misawa_AB__Japan__18_Apr_1983_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9242"/>
            <a:ext cx="9144000" cy="55129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963_Slave_for_a_Day,_Operation_Eyesight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3935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156" t="38942" r="9892" b="12804"/>
          <a:stretch>
            <a:fillRect/>
          </a:stretch>
        </p:blipFill>
        <p:spPr bwMode="auto">
          <a:xfrm>
            <a:off x="0" y="325582"/>
            <a:ext cx="9144000" cy="592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www.usafssinmisawa.org/isapi.dll/c/content/f/viewproperty/siteid/dCYIAM/contentclass/PICT/contentid/ZZZZYB9M/propertyname/Original/~/6920th_ESG_Misawa__Japan_Ops_A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4800"/>
            <a:ext cx="9148798" cy="6095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980_Aerial_View_of_the_H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8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1293433263A\Desktop\PICS\Commercial\Picture6.jpg"/>
          <p:cNvPicPr>
            <a:picLocks noChangeAspect="1" noChangeArrowheads="1"/>
          </p:cNvPicPr>
          <p:nvPr/>
        </p:nvPicPr>
        <p:blipFill>
          <a:blip r:embed="rId2" cstate="print"/>
          <a:srcRect l="2081" t="8580" r="1808" b="8766"/>
          <a:stretch>
            <a:fillRect/>
          </a:stretch>
        </p:blipFill>
        <p:spPr bwMode="auto">
          <a:xfrm>
            <a:off x="0" y="990600"/>
            <a:ext cx="91440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www.usafssinmisawa.org/isapi.dll/c/content/f/viewproperty/siteid/dCYIAM/contentclass/PICT/contentid/ZZZZYEIE/propertyname/Original/~/79516_17.jpg"/>
          <p:cNvPicPr>
            <a:picLocks noChangeAspect="1" noChangeArrowheads="1"/>
          </p:cNvPicPr>
          <p:nvPr/>
        </p:nvPicPr>
        <p:blipFill>
          <a:blip r:embed="rId2" cstate="print"/>
          <a:srcRect l="13713" t="8802" r="6496"/>
          <a:stretch>
            <a:fillRect/>
          </a:stretch>
        </p:blipFill>
        <p:spPr bwMode="auto">
          <a:xfrm rot="21540000">
            <a:off x="58162" y="-166649"/>
            <a:ext cx="9084092" cy="69181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-279223" y="0"/>
          <a:ext cx="10566223" cy="15468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3" imgW="7764480" imgH="10064880" progId="Acrobat.Document.11">
                  <p:embed/>
                </p:oleObj>
              </mc:Choice>
              <mc:Fallback>
                <p:oleObj name="Acrobat Document" r:id="rId3" imgW="7764480" imgH="10064880" progId="Acrobat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9223" y="0"/>
                        <a:ext cx="10566223" cy="15468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1293433263A\Desktop\PICS\Commercial\Picture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47" y="304800"/>
            <a:ext cx="9156947" cy="6248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C:\Users\1293433263A\Desktop\AFN Pics\IMG_6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81000"/>
            <a:ext cx="9025292" cy="6019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Users\1293433263A\Desktop\AFN Pics\IMG_6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53" y="381000"/>
            <a:ext cx="8911047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4" name="Picture 6" descr="C:\Users\1293433263A\Desktop\AFN Pics\IMG_6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51" y="304800"/>
            <a:ext cx="8911049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8" name="Picture 10" descr="C:\Users\1293433263A\Desktop\AFN Pics\IMG_6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911050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536" t="26419" r="20240" b="7549"/>
          <a:stretch>
            <a:fillRect/>
          </a:stretch>
        </p:blipFill>
        <p:spPr bwMode="auto">
          <a:xfrm>
            <a:off x="1143000" y="76200"/>
            <a:ext cx="6858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3" name="Picture 5" descr="C:\Users\1293433263A\Desktop\AFN Pics\IMG_6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09" y="304800"/>
            <a:ext cx="9025291" cy="6019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5" name="Picture 7" descr="C:\Users\1293433263A\Desktop\AFN Pics\IMG_6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751" y="228600"/>
            <a:ext cx="8911049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7" name="Picture 9" descr="C:\Users\1293433263A\Desktop\AFN Pics\IMG_6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81000"/>
            <a:ext cx="8911048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1293433263A\Desktop\PICS\Pict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03371" cy="3505200"/>
          </a:xfrm>
          <a:prstGeom prst="rect">
            <a:avLst/>
          </a:prstGeom>
          <a:noFill/>
        </p:spPr>
      </p:pic>
      <p:pic>
        <p:nvPicPr>
          <p:cNvPr id="13315" name="Picture 3" descr="C:\Users\1293433263A\Desktop\PICS\Commercial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738" y="2990850"/>
            <a:ext cx="4894262" cy="386715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15671" t="22857" r="5975" b="9418"/>
          <a:stretch>
            <a:fillRect/>
          </a:stretch>
        </p:blipFill>
        <p:spPr bwMode="auto">
          <a:xfrm>
            <a:off x="0" y="3322320"/>
            <a:ext cx="4419600" cy="35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5073" t="36402" r="13810" b="11958"/>
          <a:stretch>
            <a:fillRect/>
          </a:stretch>
        </p:blipFill>
        <p:spPr bwMode="auto">
          <a:xfrm>
            <a:off x="304800" y="0"/>
            <a:ext cx="8610600" cy="673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1293433263A\Desktop\PICS\Commercial\Pictur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597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1293433263A\Desktop\PICS\Commercial\Picture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4670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www.usafssinmisawa.org/isapi.dll/c/content/f/viewproperty/siteid/dCYIAM/contentclass/PICT/contentid/ZZZZYF91/propertyname/Original/~/Misawa1949MydansTo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562600" cy="69669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1293433263A\Desktop\PICS\Commercial\Picture8.jpg"/>
          <p:cNvPicPr>
            <a:picLocks noChangeAspect="1" noChangeArrowheads="1"/>
          </p:cNvPicPr>
          <p:nvPr/>
        </p:nvPicPr>
        <p:blipFill>
          <a:blip r:embed="rId2" cstate="print"/>
          <a:srcRect l="648" t="5606" r="10367" b="3255"/>
          <a:stretch>
            <a:fillRect/>
          </a:stretch>
        </p:blipFill>
        <p:spPr bwMode="auto">
          <a:xfrm>
            <a:off x="353786" y="0"/>
            <a:ext cx="840921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17</Words>
  <Application>Microsoft Office PowerPoint</Application>
  <PresentationFormat>On-screen Show (4:3)</PresentationFormat>
  <Paragraphs>6</Paragraphs>
  <Slides>32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Air Force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1293433263A</dc:creator>
  <cp:lastModifiedBy>Lee</cp:lastModifiedBy>
  <cp:revision>17</cp:revision>
  <dcterms:created xsi:type="dcterms:W3CDTF">2014-06-10T03:13:42Z</dcterms:created>
  <dcterms:modified xsi:type="dcterms:W3CDTF">2014-07-09T05:54:43Z</dcterms:modified>
</cp:coreProperties>
</file>