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0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CAAB-4268-4329-B321-EB05EB36171E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6890-7490-4448-884D-468581B5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905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4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9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7000"/>
            <a:ext cx="8801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Lee</cp:lastModifiedBy>
  <cp:revision>1</cp:revision>
  <dcterms:created xsi:type="dcterms:W3CDTF">2014-07-10T06:39:22Z</dcterms:created>
  <dcterms:modified xsi:type="dcterms:W3CDTF">2014-07-10T06:47:38Z</dcterms:modified>
</cp:coreProperties>
</file>